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2" r:id="rId6"/>
    <p:sldId id="448" r:id="rId7"/>
    <p:sldId id="575" r:id="rId8"/>
    <p:sldId id="576" r:id="rId9"/>
    <p:sldId id="577" r:id="rId10"/>
    <p:sldId id="603" r:id="rId11"/>
    <p:sldId id="578" r:id="rId12"/>
    <p:sldId id="579" r:id="rId13"/>
    <p:sldId id="604" r:id="rId14"/>
    <p:sldId id="580" r:id="rId15"/>
    <p:sldId id="581" r:id="rId16"/>
    <p:sldId id="582" r:id="rId17"/>
    <p:sldId id="583" r:id="rId18"/>
    <p:sldId id="584" r:id="rId19"/>
    <p:sldId id="605" r:id="rId20"/>
    <p:sldId id="585" r:id="rId21"/>
    <p:sldId id="586" r:id="rId22"/>
    <p:sldId id="587" r:id="rId23"/>
    <p:sldId id="588" r:id="rId24"/>
    <p:sldId id="589" r:id="rId25"/>
    <p:sldId id="606" r:id="rId26"/>
    <p:sldId id="590" r:id="rId27"/>
    <p:sldId id="591" r:id="rId28"/>
    <p:sldId id="592" r:id="rId29"/>
    <p:sldId id="593" r:id="rId30"/>
    <p:sldId id="594" r:id="rId31"/>
    <p:sldId id="595" r:id="rId32"/>
    <p:sldId id="607" r:id="rId33"/>
    <p:sldId id="596" r:id="rId34"/>
    <p:sldId id="608" r:id="rId35"/>
    <p:sldId id="597" r:id="rId36"/>
    <p:sldId id="609" r:id="rId37"/>
    <p:sldId id="598" r:id="rId38"/>
    <p:sldId id="599" r:id="rId39"/>
    <p:sldId id="600" r:id="rId40"/>
    <p:sldId id="601" r:id="rId41"/>
    <p:sldId id="610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87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3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4.png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image" Target="../media/image17.png"/><Relationship Id="rId3" Type="http://schemas.openxmlformats.org/officeDocument/2006/relationships/tags" Target="../tags/tag30.xml"/><Relationship Id="rId2" Type="http://schemas.openxmlformats.org/officeDocument/2006/relationships/image" Target="../media/image16.png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2" Type="http://schemas.openxmlformats.org/officeDocument/2006/relationships/image" Target="../media/image18.png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3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tags" Target="../tags/tag3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23.png"/><Relationship Id="rId3" Type="http://schemas.openxmlformats.org/officeDocument/2006/relationships/tags" Target="../tags/tag39.xml"/><Relationship Id="rId2" Type="http://schemas.openxmlformats.org/officeDocument/2006/relationships/image" Target="../media/image22.png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24.png"/><Relationship Id="rId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25.png"/><Relationship Id="rId1" Type="http://schemas.openxmlformats.org/officeDocument/2006/relationships/tags" Target="../tags/tag4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2" Type="http://schemas.openxmlformats.org/officeDocument/2006/relationships/image" Target="../media/image26.png"/><Relationship Id="rId1" Type="http://schemas.openxmlformats.org/officeDocument/2006/relationships/tags" Target="../tags/tag48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tags" Target="../tags/tag51.xml"/><Relationship Id="rId2" Type="http://schemas.openxmlformats.org/officeDocument/2006/relationships/image" Target="../media/image27.png"/><Relationship Id="rId1" Type="http://schemas.openxmlformats.org/officeDocument/2006/relationships/tags" Target="../tags/tag5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tags" Target="../tags/tag5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image" Target="../media/image32.png"/><Relationship Id="rId3" Type="http://schemas.openxmlformats.org/officeDocument/2006/relationships/tags" Target="../tags/tag55.xml"/><Relationship Id="rId2" Type="http://schemas.openxmlformats.org/officeDocument/2006/relationships/image" Target="../media/image31.png"/><Relationship Id="rId1" Type="http://schemas.openxmlformats.org/officeDocument/2006/relationships/tags" Target="../tags/tag54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33.png"/><Relationship Id="rId1" Type="http://schemas.openxmlformats.org/officeDocument/2006/relationships/tags" Target="../tags/tag58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34.png"/><Relationship Id="rId1" Type="http://schemas.openxmlformats.org/officeDocument/2006/relationships/tags" Target="../tags/tag6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35.png"/><Relationship Id="rId1" Type="http://schemas.openxmlformats.org/officeDocument/2006/relationships/tags" Target="../tags/tag64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tags" Target="../tags/tag6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tags" Target="../tags/tag6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image" Target="../media/image40.png"/><Relationship Id="rId1" Type="http://schemas.openxmlformats.org/officeDocument/2006/relationships/tags" Target="../tags/tag70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41.png"/><Relationship Id="rId1" Type="http://schemas.openxmlformats.org/officeDocument/2006/relationships/tags" Target="../tags/tag72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42.png"/><Relationship Id="rId1" Type="http://schemas.openxmlformats.org/officeDocument/2006/relationships/tags" Target="../tags/tag77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1.xml"/><Relationship Id="rId2" Type="http://schemas.openxmlformats.org/officeDocument/2006/relationships/image" Target="../media/image43.png"/><Relationship Id="rId1" Type="http://schemas.openxmlformats.org/officeDocument/2006/relationships/tags" Target="../tags/tag80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4.xml"/><Relationship Id="rId4" Type="http://schemas.openxmlformats.org/officeDocument/2006/relationships/image" Target="../media/image45.png"/><Relationship Id="rId3" Type="http://schemas.openxmlformats.org/officeDocument/2006/relationships/tags" Target="../tags/tag83.xml"/><Relationship Id="rId2" Type="http://schemas.openxmlformats.org/officeDocument/2006/relationships/image" Target="../media/image44.png"/><Relationship Id="rId1" Type="http://schemas.openxmlformats.org/officeDocument/2006/relationships/tags" Target="../tags/tag8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tags" Target="../tags/tag8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tags" Target="../tags/tag8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7.png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9.png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4220" y="2671445"/>
            <a:ext cx="81629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4510" y="449580"/>
            <a:ext cx="6416040" cy="546608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315960" y="2421255"/>
            <a:ext cx="796290" cy="36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455660" y="4436745"/>
            <a:ext cx="638810" cy="331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9685" y="1053465"/>
            <a:ext cx="7789545" cy="384683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211310" y="1418590"/>
            <a:ext cx="934720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118475" y="2047875"/>
            <a:ext cx="1358900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9051290" y="3626485"/>
            <a:ext cx="934720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1125220"/>
            <a:ext cx="8129905" cy="416814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251200" y="2348865"/>
            <a:ext cx="7374890" cy="1031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193415" y="4077335"/>
            <a:ext cx="7397115" cy="107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1585" y="405130"/>
            <a:ext cx="46863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48760" y="5305425"/>
            <a:ext cx="4381500" cy="6953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896860" y="692785"/>
            <a:ext cx="361315" cy="370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034155" y="5319395"/>
            <a:ext cx="4443730" cy="708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2775" y="702945"/>
            <a:ext cx="6226810" cy="51689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440430" y="3009265"/>
            <a:ext cx="6120130" cy="2777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09670" y="692785"/>
            <a:ext cx="47720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4360" y="621030"/>
            <a:ext cx="6450965" cy="532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1135" y="482600"/>
            <a:ext cx="7328535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4845" y="1102995"/>
            <a:ext cx="6562725" cy="1978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82035" y="3135630"/>
            <a:ext cx="6030595" cy="175768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845550" y="1631950"/>
            <a:ext cx="738505" cy="379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648075" y="4076700"/>
            <a:ext cx="6048375" cy="1034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6875" y="1204595"/>
            <a:ext cx="8858250" cy="44481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071495" y="2493010"/>
            <a:ext cx="7497445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27350" y="4364990"/>
            <a:ext cx="7497445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2075" y="443865"/>
            <a:ext cx="6845300" cy="553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6320" y="387350"/>
            <a:ext cx="5434330" cy="567055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791585" y="5680075"/>
            <a:ext cx="4989195" cy="313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263255" y="836930"/>
            <a:ext cx="259715" cy="303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4320" y="1014095"/>
            <a:ext cx="6562725" cy="48291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999740" y="2493010"/>
            <a:ext cx="7314565" cy="3299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39565" y="398780"/>
            <a:ext cx="47815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11320" y="2277745"/>
            <a:ext cx="47625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9300" y="379095"/>
            <a:ext cx="5805170" cy="56800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6270" y="529590"/>
            <a:ext cx="6139180" cy="552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9595" y="1125220"/>
            <a:ext cx="59721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3357245"/>
            <a:ext cx="5495925" cy="12858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128000" y="1631950"/>
            <a:ext cx="518160" cy="298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432175" y="4264025"/>
            <a:ext cx="5424170" cy="43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1125220"/>
            <a:ext cx="7323455" cy="395795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410585" y="2277110"/>
            <a:ext cx="6179185" cy="991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59785" y="4004945"/>
            <a:ext cx="6158230" cy="946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3775" y="473710"/>
            <a:ext cx="5431790" cy="5593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575685" y="4941570"/>
            <a:ext cx="6173470" cy="1086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112760" y="836930"/>
            <a:ext cx="518160" cy="298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7350" y="1876425"/>
            <a:ext cx="8877300" cy="31051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063750" y="3068955"/>
            <a:ext cx="8225155" cy="184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27400" y="508635"/>
            <a:ext cx="6176645" cy="551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9795" y="476885"/>
            <a:ext cx="58293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40430" y="1412240"/>
            <a:ext cx="5981700" cy="46958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472170" y="3573145"/>
            <a:ext cx="505460" cy="3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656330" y="5661660"/>
            <a:ext cx="5805805" cy="446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5825" y="1800225"/>
            <a:ext cx="8152130" cy="315341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8655" y="553085"/>
            <a:ext cx="5623560" cy="544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2335" y="421005"/>
            <a:ext cx="5666105" cy="56127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4040" y="1196975"/>
            <a:ext cx="8527415" cy="39554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543925" y="4001135"/>
            <a:ext cx="1055370" cy="510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3520" y="981075"/>
            <a:ext cx="7282180" cy="476948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99120" y="1773555"/>
            <a:ext cx="1602740" cy="404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055610" y="2347595"/>
            <a:ext cx="974090" cy="433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256905" y="4148455"/>
            <a:ext cx="1696720" cy="38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041005" y="4725035"/>
            <a:ext cx="988695" cy="38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7350" y="838200"/>
            <a:ext cx="8877300" cy="51816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73045" y="2205355"/>
            <a:ext cx="7875905" cy="1080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00045" y="4797425"/>
            <a:ext cx="7875905" cy="109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2085" y="1125220"/>
            <a:ext cx="6953250" cy="443293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12085" y="3141345"/>
            <a:ext cx="7408545" cy="2462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7220" y="549275"/>
            <a:ext cx="58769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1055" y="2407920"/>
            <a:ext cx="5695950" cy="34575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927985" y="2421255"/>
            <a:ext cx="7284085" cy="3345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4510" y="405765"/>
            <a:ext cx="5944235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3980" y="431165"/>
            <a:ext cx="6922135" cy="5400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1052195"/>
            <a:ext cx="65722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2175" y="3212465"/>
            <a:ext cx="5991225" cy="14478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935730" y="1917065"/>
            <a:ext cx="5448300" cy="1003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719830" y="3717290"/>
            <a:ext cx="5610225" cy="1003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0950" y="374650"/>
            <a:ext cx="4823460" cy="564134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7967980" y="692785"/>
            <a:ext cx="347345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63975" y="5733415"/>
            <a:ext cx="5541010" cy="370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95700" y="398145"/>
            <a:ext cx="5002530" cy="568769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791585" y="2205355"/>
            <a:ext cx="5379720" cy="3870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1590" y="1268730"/>
            <a:ext cx="7757795" cy="341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4575" y="461645"/>
            <a:ext cx="5528310" cy="56438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0" y="515620"/>
            <a:ext cx="5827395" cy="550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commondata" val="eyJoZGlkIjoiYjBlNzdiN2MxYmZlMzA5MjgwYTQyMDI4MjkxMmFjNjcifQ=="/>
  <p:tag name="KSO_WPP_MARK_KEY" val="fdf874f8-52a5-4b54-8b2f-86282d976775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120</Words>
  <Application>WPS 演示</Application>
  <PresentationFormat>宽屏</PresentationFormat>
  <Paragraphs>80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2024-07-16T04:52:49Z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96BE488CED414C5398C80779F6EF3DD5_13</vt:lpwstr>
  </property>
</Properties>
</file>